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9601200" cx="7315200"/>
  <p:notesSz cx="6858000" cy="9144000"/>
  <p:embeddedFontLst>
    <p:embeddedFont>
      <p:font typeface="Ribeye"/>
      <p:regular r:id="rId6"/>
    </p:embeddedFont>
    <p:embeddedFont>
      <p:font typeface="Century Gothic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1" roundtripDataSignature="AMtx7mjo5h8Cu325ZJ8TRWMMPYab8M6BS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customschemas.google.com/relationships/presentationmetadata" Target="metadata"/><Relationship Id="rId10" Type="http://schemas.openxmlformats.org/officeDocument/2006/relationships/font" Target="fonts/CenturyGothic-boldItalic.fntdata"/><Relationship Id="rId9" Type="http://schemas.openxmlformats.org/officeDocument/2006/relationships/font" Target="fonts/CenturyGothic-italic.fntdata"/><Relationship Id="rId5" Type="http://schemas.openxmlformats.org/officeDocument/2006/relationships/slide" Target="slides/slide1.xml"/><Relationship Id="rId6" Type="http://schemas.openxmlformats.org/officeDocument/2006/relationships/font" Target="fonts/Ribeye-regular.fntdata"/><Relationship Id="rId7" Type="http://schemas.openxmlformats.org/officeDocument/2006/relationships/font" Target="fonts/CenturyGothic-regular.fntdata"/><Relationship Id="rId8" Type="http://schemas.openxmlformats.org/officeDocument/2006/relationships/font" Target="fonts/CenturyGothic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9" name="Google Shape;19;p1:notes"/>
          <p:cNvSpPr/>
          <p:nvPr>
            <p:ph idx="2" type="sldImg"/>
          </p:nvPr>
        </p:nvSpPr>
        <p:spPr>
          <a:xfrm>
            <a:off x="2122488" y="685800"/>
            <a:ext cx="26130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ctrTitle"/>
          </p:nvPr>
        </p:nvSpPr>
        <p:spPr>
          <a:xfrm>
            <a:off x="548640" y="2982596"/>
            <a:ext cx="6217920" cy="205803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" type="subTitle"/>
          </p:nvPr>
        </p:nvSpPr>
        <p:spPr>
          <a:xfrm>
            <a:off x="1097280" y="5440680"/>
            <a:ext cx="5120640" cy="24536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4" name="Google Shape;14;p3"/>
          <p:cNvSpPr txBox="1"/>
          <p:nvPr>
            <p:ph idx="10" type="dt"/>
          </p:nvPr>
        </p:nvSpPr>
        <p:spPr>
          <a:xfrm>
            <a:off x="365760" y="8898891"/>
            <a:ext cx="1706880" cy="511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1" type="ftr"/>
          </p:nvPr>
        </p:nvSpPr>
        <p:spPr>
          <a:xfrm>
            <a:off x="2499360" y="8898891"/>
            <a:ext cx="2316480" cy="511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5242560" y="8898891"/>
            <a:ext cx="1706880" cy="511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365760" y="384493"/>
            <a:ext cx="658368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365760" y="2240281"/>
            <a:ext cx="6583680" cy="63363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365760" y="8898891"/>
            <a:ext cx="1706880" cy="511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2499360" y="8898891"/>
            <a:ext cx="2316480" cy="511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5242560" y="8898891"/>
            <a:ext cx="1706880" cy="511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"/>
          <p:cNvSpPr txBox="1"/>
          <p:nvPr/>
        </p:nvSpPr>
        <p:spPr>
          <a:xfrm>
            <a:off x="197401" y="7695579"/>
            <a:ext cx="5286006" cy="507831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Google Shape;22;p1"/>
          <p:cNvSpPr txBox="1"/>
          <p:nvPr/>
        </p:nvSpPr>
        <p:spPr>
          <a:xfrm>
            <a:off x="3628596" y="3807270"/>
            <a:ext cx="3484500" cy="1277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-US" sz="11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Reading: </a:t>
            </a:r>
            <a:r>
              <a:rPr b="0" i="0" lang="en-US" sz="11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Asking and answering questions about key details, characters, and setting of the text</a:t>
            </a:r>
            <a:endParaRPr b="0" i="0" sz="1100" u="none" cap="none" strike="noStrik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-US" sz="11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Writing: </a:t>
            </a:r>
            <a:r>
              <a:rPr b="0" i="0" lang="en-US" sz="11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Informational text</a:t>
            </a:r>
            <a:endParaRPr b="0" i="0" sz="13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-US" sz="11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Math: </a:t>
            </a:r>
            <a:r>
              <a:rPr b="0" i="0" lang="en-US" sz="11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Counting to 100 by 1s and 10s</a:t>
            </a:r>
            <a:endParaRPr b="0" i="0" sz="13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-US" sz="11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Phonics:</a:t>
            </a:r>
            <a:r>
              <a:rPr b="0" i="0" lang="en-US" sz="11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Letters / Letter sounds / Blending to read and write words</a:t>
            </a:r>
            <a:endParaRPr b="0" i="0" sz="13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-US" sz="11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Social Studies: </a:t>
            </a:r>
            <a:r>
              <a:rPr b="0" i="0" lang="en-US" sz="11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Maps and Globes</a:t>
            </a:r>
            <a:endParaRPr b="0" i="0" sz="1100" u="none" cap="none" strike="noStrike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3" name="Google Shape;23;p1"/>
          <p:cNvSpPr txBox="1"/>
          <p:nvPr/>
        </p:nvSpPr>
        <p:spPr>
          <a:xfrm>
            <a:off x="141050" y="8203400"/>
            <a:ext cx="5342400" cy="144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7940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omic Sans MS"/>
              <a:buChar char="•"/>
            </a:pPr>
            <a:r>
              <a:rPr b="0" i="0" lang="en-US" sz="11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Please check your child’s binder each night.  Check Dojo each night.  </a:t>
            </a:r>
            <a:endParaRPr b="1" i="0" sz="12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7940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omic Sans MS"/>
              <a:buChar char="•"/>
            </a:pPr>
            <a:r>
              <a:rPr b="0" i="0" lang="en-US" sz="11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Please send a water bottle and daily snack for your child.  </a:t>
            </a:r>
            <a:endParaRPr b="0" i="0" sz="13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7940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omic Sans MS"/>
              <a:buChar char="•"/>
            </a:pPr>
            <a:r>
              <a:rPr b="0" i="0" lang="en-US" sz="11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Please keep a change of clothing in your child’s bookbag for accidents. </a:t>
            </a:r>
            <a:endParaRPr b="0" i="0" sz="11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7940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omic Sans MS"/>
              <a:buChar char="•"/>
            </a:pPr>
            <a:r>
              <a:rPr b="0" i="0" lang="en-US" sz="11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Student attendance is essential for academic success.  Please have your child at school before 7:35am. If your child is sick, he/she needs to be symptom free for 24 hours before returning. Please send a signed school excuse on the day your child returns.  </a:t>
            </a:r>
            <a:endParaRPr b="0" i="0" sz="11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4" name="Google Shape;24;p1"/>
          <p:cNvSpPr txBox="1"/>
          <p:nvPr/>
        </p:nvSpPr>
        <p:spPr>
          <a:xfrm>
            <a:off x="1664666" y="195120"/>
            <a:ext cx="5736259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Ribeye"/>
                <a:ea typeface="Ribeye"/>
                <a:cs typeface="Ribeye"/>
                <a:sym typeface="Ribeye"/>
              </a:rPr>
              <a:t>Kindergarten News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November 4-8, 2024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1"/>
          <p:cNvSpPr txBox="1"/>
          <p:nvPr/>
        </p:nvSpPr>
        <p:spPr>
          <a:xfrm>
            <a:off x="262844" y="7719417"/>
            <a:ext cx="52716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Ribeye"/>
                <a:ea typeface="Ribeye"/>
                <a:cs typeface="Ribeye"/>
                <a:sym typeface="Ribeye"/>
              </a:rPr>
              <a:t>Reminders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6;p1"/>
          <p:cNvSpPr txBox="1"/>
          <p:nvPr/>
        </p:nvSpPr>
        <p:spPr>
          <a:xfrm>
            <a:off x="143624" y="3268778"/>
            <a:ext cx="3324337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Ribeye"/>
                <a:ea typeface="Ribeye"/>
                <a:cs typeface="Ribeye"/>
                <a:sym typeface="Ribeye"/>
              </a:rPr>
              <a:t>Upcoming</a:t>
            </a:r>
            <a:r>
              <a:rPr b="0" i="0" lang="en-US" sz="2000" u="none" cap="none" strike="noStrike">
                <a:solidFill>
                  <a:schemeClr val="lt1"/>
                </a:solidFill>
                <a:latin typeface="Ribeye"/>
                <a:ea typeface="Ribeye"/>
                <a:cs typeface="Ribeye"/>
                <a:sym typeface="Ribeye"/>
              </a:rPr>
              <a:t> </a:t>
            </a:r>
            <a:r>
              <a:rPr b="0" i="0" lang="en-US" sz="2400" u="none" cap="none" strike="noStrike">
                <a:solidFill>
                  <a:schemeClr val="lt1"/>
                </a:solidFill>
                <a:latin typeface="Ribeye"/>
                <a:ea typeface="Ribeye"/>
                <a:cs typeface="Ribeye"/>
                <a:sym typeface="Ribeye"/>
              </a:rPr>
              <a:t>Events</a:t>
            </a:r>
            <a:endParaRPr b="0" i="0" sz="2000" u="none" cap="none" strike="noStrike">
              <a:solidFill>
                <a:schemeClr val="lt1"/>
              </a:solidFill>
              <a:latin typeface="Ribeye"/>
              <a:ea typeface="Ribeye"/>
              <a:cs typeface="Ribeye"/>
              <a:sym typeface="Ribeye"/>
            </a:endParaRPr>
          </a:p>
        </p:txBody>
      </p:sp>
      <p:sp>
        <p:nvSpPr>
          <p:cNvPr id="27" name="Google Shape;27;p1"/>
          <p:cNvSpPr txBox="1"/>
          <p:nvPr/>
        </p:nvSpPr>
        <p:spPr>
          <a:xfrm>
            <a:off x="3614856" y="3253672"/>
            <a:ext cx="3484591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Ribeye"/>
                <a:ea typeface="Ribeye"/>
                <a:cs typeface="Ribeye"/>
                <a:sym typeface="Ribeye"/>
              </a:rPr>
              <a:t>Learning Focus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1"/>
          <p:cNvSpPr txBox="1"/>
          <p:nvPr/>
        </p:nvSpPr>
        <p:spPr>
          <a:xfrm>
            <a:off x="192075" y="3655300"/>
            <a:ext cx="3227400" cy="2538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84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Char char="•"/>
            </a:pPr>
            <a:r>
              <a:rPr i="0" lang="en-US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11/4 - Field Trip </a:t>
            </a:r>
            <a:endParaRPr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84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Char char="•"/>
            </a:pPr>
            <a:r>
              <a:rPr i="0" lang="en-US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11/5 - No School for students</a:t>
            </a:r>
            <a:endParaRPr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84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Char char="•"/>
            </a:pPr>
            <a:r>
              <a:rPr i="0" lang="en-US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11/8 - Fall Festival </a:t>
            </a:r>
            <a:endParaRPr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84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Char char="•"/>
            </a:pPr>
            <a:r>
              <a:rPr i="0" lang="en-US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11/13- Veterans Day Celebration </a:t>
            </a:r>
            <a:endParaRPr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84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Char char="•"/>
            </a:pPr>
            <a:r>
              <a:rPr i="0" lang="en-US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11/22- Thanksgiving Feast at 1 pm (more info to come - parents </a:t>
            </a:r>
            <a:r>
              <a:rPr lang="en-US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are invited</a:t>
            </a:r>
            <a:r>
              <a:rPr i="0" lang="en-US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84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Char char="•"/>
            </a:pPr>
            <a:r>
              <a:rPr i="0" lang="en-US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11/25-11/29- Thanksgiving Break</a:t>
            </a:r>
            <a:endParaRPr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45720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1" sz="1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45720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1" sz="1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en-US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Birthdays</a:t>
            </a:r>
            <a:endParaRPr b="1" i="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Harley 11/17</a:t>
            </a: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Zion 11/22</a:t>
            </a:r>
            <a:endParaRPr b="1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" name="Google Shape;29;p1"/>
          <p:cNvSpPr txBox="1"/>
          <p:nvPr/>
        </p:nvSpPr>
        <p:spPr>
          <a:xfrm>
            <a:off x="262856" y="6427011"/>
            <a:ext cx="52716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Ribeye"/>
                <a:ea typeface="Ribeye"/>
                <a:cs typeface="Ribeye"/>
                <a:sym typeface="Ribeye"/>
              </a:rPr>
              <a:t>Contact Me: 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" name="Google Shape;30;p1"/>
          <p:cNvSpPr txBox="1"/>
          <p:nvPr/>
        </p:nvSpPr>
        <p:spPr>
          <a:xfrm>
            <a:off x="3589362" y="5108910"/>
            <a:ext cx="3523734" cy="40011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-US" sz="2000" u="none" cap="none" strike="noStrike">
                <a:solidFill>
                  <a:schemeClr val="lt1"/>
                </a:solidFill>
                <a:latin typeface="Ribeye"/>
                <a:ea typeface="Ribeye"/>
                <a:cs typeface="Ribeye"/>
                <a:sym typeface="Ribeye"/>
              </a:rPr>
              <a:t>Sight Words to practice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" name="Google Shape;31;p1"/>
          <p:cNvSpPr txBox="1"/>
          <p:nvPr/>
        </p:nvSpPr>
        <p:spPr>
          <a:xfrm>
            <a:off x="3544961" y="5478091"/>
            <a:ext cx="34845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32;p1"/>
          <p:cNvSpPr txBox="1"/>
          <p:nvPr/>
        </p:nvSpPr>
        <p:spPr>
          <a:xfrm>
            <a:off x="2828925" y="1665665"/>
            <a:ext cx="420052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Ribeye"/>
                <a:ea typeface="Ribeye"/>
                <a:cs typeface="Ribeye"/>
                <a:sym typeface="Ribeye"/>
              </a:rPr>
              <a:t>Learning Focus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1"/>
          <p:cNvSpPr txBox="1"/>
          <p:nvPr/>
        </p:nvSpPr>
        <p:spPr>
          <a:xfrm>
            <a:off x="2478150" y="1398425"/>
            <a:ext cx="4635000" cy="4617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Ribeye"/>
                <a:ea typeface="Ribeye"/>
                <a:cs typeface="Ribeye"/>
                <a:sym typeface="Ribeye"/>
              </a:rPr>
              <a:t>Class News</a:t>
            </a:r>
            <a:endParaRPr b="0" i="0" sz="2400" u="none" cap="none" strike="noStrike">
              <a:solidFill>
                <a:schemeClr val="lt1"/>
              </a:solidFill>
              <a:latin typeface="Ribeye"/>
              <a:ea typeface="Ribeye"/>
              <a:cs typeface="Ribeye"/>
              <a:sym typeface="Ribeye"/>
            </a:endParaRPr>
          </a:p>
        </p:txBody>
      </p:sp>
      <p:sp>
        <p:nvSpPr>
          <p:cNvPr id="34" name="Google Shape;34;p1"/>
          <p:cNvSpPr txBox="1"/>
          <p:nvPr/>
        </p:nvSpPr>
        <p:spPr>
          <a:xfrm>
            <a:off x="2533650" y="1844200"/>
            <a:ext cx="4635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35" name="Google Shape;35;p1"/>
          <p:cNvSpPr txBox="1"/>
          <p:nvPr/>
        </p:nvSpPr>
        <p:spPr>
          <a:xfrm>
            <a:off x="262850" y="6941247"/>
            <a:ext cx="52716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Email: olivia.otis@henry.k12.ga.us</a:t>
            </a:r>
            <a:endParaRPr b="0" i="0" sz="16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School Phone Number: 770-898-7362 </a:t>
            </a:r>
            <a:r>
              <a:rPr b="0" i="0" lang="en-US" sz="12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6" name="Google Shape;36;p1"/>
          <p:cNvPicPr preferRelativeResize="0"/>
          <p:nvPr/>
        </p:nvPicPr>
        <p:blipFill rotWithShape="1">
          <a:blip r:embed="rId4">
            <a:alphaModFix/>
          </a:blip>
          <a:srcRect b="27959" l="0" r="0" t="0"/>
          <a:stretch/>
        </p:blipFill>
        <p:spPr>
          <a:xfrm>
            <a:off x="2533653" y="5713014"/>
            <a:ext cx="909672" cy="507825"/>
          </a:xfrm>
          <a:prstGeom prst="rect">
            <a:avLst/>
          </a:prstGeom>
          <a:noFill/>
          <a:ln>
            <a:noFill/>
          </a:ln>
        </p:spPr>
      </p:pic>
      <p:sp>
        <p:nvSpPr>
          <p:cNvPr id="37" name="Google Shape;37;p1"/>
          <p:cNvSpPr txBox="1"/>
          <p:nvPr/>
        </p:nvSpPr>
        <p:spPr>
          <a:xfrm>
            <a:off x="3614850" y="5443675"/>
            <a:ext cx="3553800" cy="103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a, the, as, to, do, I, is, am, at, an, in, it, was, you, of, for, from, your, said, all, put</a:t>
            </a:r>
            <a:endParaRPr b="0" i="0" sz="13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0" i="0" lang="en-US" sz="13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 </a:t>
            </a:r>
            <a:endParaRPr b="0" i="0" sz="13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38" name="Google Shape;38;p1"/>
          <p:cNvSpPr txBox="1"/>
          <p:nvPr/>
        </p:nvSpPr>
        <p:spPr>
          <a:xfrm>
            <a:off x="2448900" y="1748138"/>
            <a:ext cx="4693500" cy="136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i="0" lang="en-US" sz="11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Please plan to attend PTO’s Fall Festival on Friday, 11/8.  PTO welcomes any volunteers! Continue to work with your student on his/her heart word folder to master the sound and word lists. Each list completed earns “lunch bunch” with the teacher and/or other fun incentives. </a:t>
            </a:r>
            <a:endParaRPr i="0" sz="11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i="0" lang="en-US" sz="11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Our field trip is </a:t>
            </a:r>
            <a:r>
              <a:rPr lang="en-US" sz="1100">
                <a:latin typeface="Calibri"/>
                <a:ea typeface="Calibri"/>
                <a:cs typeface="Calibri"/>
                <a:sym typeface="Calibri"/>
              </a:rPr>
              <a:t>on Monday</a:t>
            </a:r>
            <a:r>
              <a:rPr i="0" lang="en-US" sz="11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. Please have your student wear socks. Also, please let your child’s teacher know their shoe size for skates. There will be no school for students on 11/5. </a:t>
            </a:r>
            <a:endParaRPr i="0" sz="11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2015-03-30T02:08:44Z</dcterms:created>
  <dc:creator>Maribel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NewsletterTemplatesEditableKidlettesEdition</vt:lpwstr>
  </property>
  <property fmtid="{D5CDD505-2E9C-101B-9397-08002B2CF9AE}" pid="3" name="SlideDescription">
    <vt:lpwstr/>
  </property>
</Properties>
</file>